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97" d="100"/>
          <a:sy n="97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1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8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BD0C-8BDA-4147-9401-D476947FB3D8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8D1D-1ED5-4AA6-8947-A0255F1F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Always flush after use</a:t>
            </a:r>
          </a:p>
          <a:p>
            <a:pPr algn="ctr"/>
            <a:r>
              <a:rPr lang="en-US" dirty="0"/>
              <a:t>Keep the bathroom clean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665" y="3129476"/>
            <a:ext cx="260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Throw trash in the trashcan</a:t>
            </a:r>
          </a:p>
          <a:p>
            <a:pPr algn="ctr"/>
            <a:r>
              <a:rPr lang="en-US" dirty="0"/>
              <a:t>Wash your hands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Respect others’ privacy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Turn off the water</a:t>
            </a:r>
          </a:p>
          <a:p>
            <a:pPr algn="ctr"/>
            <a:r>
              <a:rPr lang="en-US" dirty="0"/>
              <a:t>Use time wisely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in the Restroom!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Sit quietly in your assigned location</a:t>
            </a:r>
          </a:p>
          <a:p>
            <a:pPr algn="ctr"/>
            <a:r>
              <a:rPr lang="en-US" dirty="0"/>
              <a:t>Keep items in your book bag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665" y="3129476"/>
            <a:ext cx="260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the restroom before dismissal</a:t>
            </a:r>
          </a:p>
          <a:p>
            <a:pPr algn="ctr"/>
            <a:r>
              <a:rPr lang="en-US" dirty="0"/>
              <a:t>Keep hands and feet to yourself.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 respectful to teachers.  Stand quietly when your bus is called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Pay attention to the bus as they are called</a:t>
            </a:r>
          </a:p>
          <a:p>
            <a:pPr algn="ctr"/>
            <a:r>
              <a:rPr lang="en-US" dirty="0"/>
              <a:t>Get on the right bus and off at the right location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at </a:t>
            </a:r>
            <a:r>
              <a:rPr lang="en-US" sz="4800" dirty="0">
                <a:solidFill>
                  <a:srgbClr val="0070C0"/>
                </a:solidFill>
              </a:rPr>
              <a:t>B</a:t>
            </a:r>
            <a:r>
              <a:rPr lang="en-US" sz="4800" dirty="0" smtClean="0">
                <a:solidFill>
                  <a:srgbClr val="0070C0"/>
                </a:solidFill>
              </a:rPr>
              <a:t>us Dismissal!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8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care of the equipment</a:t>
            </a:r>
          </a:p>
          <a:p>
            <a:pPr algn="ctr"/>
            <a:r>
              <a:rPr lang="en-US" dirty="0"/>
              <a:t>Work quietly</a:t>
            </a:r>
          </a:p>
          <a:p>
            <a:pPr algn="ctr"/>
            <a:r>
              <a:rPr lang="en-US" dirty="0"/>
              <a:t>Respect others’ working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665" y="3129476"/>
            <a:ext cx="260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your time wisely</a:t>
            </a:r>
          </a:p>
          <a:p>
            <a:pPr algn="ctr"/>
            <a:r>
              <a:rPr lang="en-US" dirty="0"/>
              <a:t>Complete assigned activities</a:t>
            </a:r>
          </a:p>
          <a:p>
            <a:pPr algn="ctr"/>
            <a:r>
              <a:rPr lang="en-US" dirty="0"/>
              <a:t>Do not eat or drink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Clean your area</a:t>
            </a:r>
          </a:p>
          <a:p>
            <a:pPr algn="ctr"/>
            <a:r>
              <a:rPr lang="en-US" dirty="0"/>
              <a:t>Respect equipment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well on your tests</a:t>
            </a:r>
          </a:p>
          <a:p>
            <a:pPr algn="ctr"/>
            <a:r>
              <a:rPr lang="en-US" dirty="0"/>
              <a:t>Use appropriate websites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In the Computer Lab!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8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Respect the bus driver</a:t>
            </a:r>
          </a:p>
          <a:p>
            <a:pPr algn="ctr"/>
            <a:r>
              <a:rPr lang="en-US" dirty="0"/>
              <a:t>Be courteous to others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665" y="3129476"/>
            <a:ext cx="260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respectful language</a:t>
            </a:r>
          </a:p>
          <a:p>
            <a:pPr algn="ctr"/>
            <a:r>
              <a:rPr lang="en-US" dirty="0"/>
              <a:t>Keep hands and feet to yourself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Stay in your seat</a:t>
            </a:r>
          </a:p>
          <a:p>
            <a:pPr algn="ctr"/>
            <a:r>
              <a:rPr lang="en-US" dirty="0"/>
              <a:t>Use quiet voices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Keep the bus clean</a:t>
            </a:r>
          </a:p>
          <a:p>
            <a:pPr algn="ctr"/>
            <a:r>
              <a:rPr lang="en-US" dirty="0"/>
              <a:t>Be at the bus stop on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on the Bus!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8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 directions</a:t>
            </a:r>
          </a:p>
          <a:p>
            <a:pPr algn="ctr"/>
            <a:r>
              <a:rPr lang="en-US" dirty="0"/>
              <a:t>Obey coaches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665" y="3129476"/>
            <a:ext cx="260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 in your personal space</a:t>
            </a:r>
          </a:p>
          <a:p>
            <a:pPr algn="ctr"/>
            <a:r>
              <a:rPr lang="en-US" dirty="0"/>
              <a:t>Dress appropriately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your best</a:t>
            </a:r>
          </a:p>
          <a:p>
            <a:pPr algn="ctr"/>
            <a:r>
              <a:rPr lang="en-US" dirty="0"/>
              <a:t>Participate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Show good sportsmanship</a:t>
            </a:r>
          </a:p>
          <a:p>
            <a:pPr algn="ctr"/>
            <a:r>
              <a:rPr lang="en-US" dirty="0"/>
              <a:t>Play fair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in the Gym!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8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quietly and remain quiet</a:t>
            </a:r>
          </a:p>
          <a:p>
            <a:pPr algn="ctr"/>
            <a:r>
              <a:rPr lang="en-US" dirty="0"/>
              <a:t>Take care of books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665" y="3129476"/>
            <a:ext cx="260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out appropriate level books</a:t>
            </a:r>
          </a:p>
          <a:p>
            <a:pPr algn="ctr"/>
            <a:r>
              <a:rPr lang="en-US" dirty="0"/>
              <a:t>Return books on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 directions</a:t>
            </a:r>
          </a:p>
          <a:p>
            <a:pPr algn="ctr"/>
            <a:r>
              <a:rPr lang="en-US" dirty="0"/>
              <a:t>Wait quietly</a:t>
            </a:r>
          </a:p>
          <a:p>
            <a:pPr algn="ctr"/>
            <a:r>
              <a:rPr lang="en-US" dirty="0"/>
              <a:t>Enjoy reading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Strive to increase your </a:t>
            </a:r>
            <a:r>
              <a:rPr lang="en-US" dirty="0" err="1"/>
              <a:t>Lexile</a:t>
            </a:r>
            <a:r>
              <a:rPr lang="en-US" dirty="0"/>
              <a:t> score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in the Media Center!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8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Walk </a:t>
            </a:r>
            <a:r>
              <a:rPr lang="en-US" dirty="0"/>
              <a:t>on the right side of the hall</a:t>
            </a:r>
          </a:p>
          <a:p>
            <a:pPr algn="ctr"/>
            <a:r>
              <a:rPr lang="en-US" dirty="0"/>
              <a:t>Keep hands and feet to yourself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665" y="3129476"/>
            <a:ext cx="260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Respect others’ work on the walls</a:t>
            </a:r>
          </a:p>
          <a:p>
            <a:pPr algn="ctr"/>
            <a:r>
              <a:rPr lang="en-US" dirty="0"/>
              <a:t>Stay with your class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appropriate language</a:t>
            </a:r>
          </a:p>
          <a:p>
            <a:pPr algn="ctr"/>
            <a:r>
              <a:rPr lang="en-US" dirty="0"/>
              <a:t>Respect others’ space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Respect others’ right to learn</a:t>
            </a:r>
          </a:p>
          <a:p>
            <a:pPr algn="ctr"/>
            <a:r>
              <a:rPr lang="en-US" dirty="0" smtClean="0"/>
              <a:t>Go directly to your destination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in the Hallway!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7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Keep food and drink in the cafeteria.</a:t>
            </a:r>
          </a:p>
          <a:p>
            <a:pPr algn="ctr"/>
            <a:r>
              <a:rPr lang="en-US" sz="1400" dirty="0"/>
              <a:t>Respect lunchroom staff</a:t>
            </a:r>
          </a:p>
          <a:p>
            <a:pPr algn="ctr"/>
            <a:r>
              <a:rPr lang="en-US" sz="1400" dirty="0"/>
              <a:t>Keep unwanted food on the tray.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665" y="3129476"/>
            <a:ext cx="260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Walk in the hallways</a:t>
            </a:r>
          </a:p>
          <a:p>
            <a:pPr algn="ctr"/>
            <a:r>
              <a:rPr lang="en-US" dirty="0"/>
              <a:t>Use inside voices</a:t>
            </a:r>
          </a:p>
          <a:p>
            <a:pPr algn="ctr"/>
            <a:r>
              <a:rPr lang="en-US" dirty="0"/>
              <a:t>Clean up behind yourself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Quietly wait in line</a:t>
            </a:r>
          </a:p>
          <a:p>
            <a:pPr algn="ctr"/>
            <a:r>
              <a:rPr lang="en-US" dirty="0"/>
              <a:t>Follow directions from adults</a:t>
            </a:r>
          </a:p>
          <a:p>
            <a:pPr algn="ctr"/>
            <a:r>
              <a:rPr lang="en-US" dirty="0"/>
              <a:t>Use good manners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Eat a well balanced meal</a:t>
            </a:r>
          </a:p>
          <a:p>
            <a:pPr algn="ctr"/>
            <a:r>
              <a:rPr lang="en-US" dirty="0"/>
              <a:t>Try different foods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in the Cafeteria!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7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00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81" y="307043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1" y="3071747"/>
            <a:ext cx="26939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3071747"/>
            <a:ext cx="2693640" cy="3559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15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924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101" y="5210675"/>
            <a:ext cx="93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70" y="3104645"/>
            <a:ext cx="259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Stop at each landing and wait for your teacher.  </a:t>
            </a:r>
            <a:r>
              <a:rPr lang="en-US" dirty="0" smtClean="0"/>
              <a:t>Be respectful of other’s learning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64665" y="3142570"/>
            <a:ext cx="260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Walk quietly up and down the stairs one at a time.  Use the railing for safety.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93843" y="3117739"/>
            <a:ext cx="262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Quietly wait in line</a:t>
            </a:r>
          </a:p>
          <a:p>
            <a:pPr algn="ctr"/>
            <a:r>
              <a:rPr lang="en-US" dirty="0"/>
              <a:t>Follow directions from </a:t>
            </a:r>
            <a:r>
              <a:rPr lang="en-US" dirty="0" smtClean="0"/>
              <a:t>adults.  Stay to the right side so others can pass.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64314" y="3117510"/>
            <a:ext cx="254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Reach your final destination.  Be careful on stairs.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63011" y="15430"/>
            <a:ext cx="8083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You’re going to Hear Us </a:t>
            </a:r>
            <a:r>
              <a:rPr lang="en-US" sz="4800" dirty="0" smtClean="0">
                <a:solidFill>
                  <a:srgbClr val="0070C0"/>
                </a:solidFill>
              </a:rPr>
              <a:t>ROAR in the </a:t>
            </a:r>
            <a:r>
              <a:rPr lang="en-US" sz="4800" dirty="0" smtClean="0">
                <a:solidFill>
                  <a:srgbClr val="0070C0"/>
                </a:solidFill>
              </a:rPr>
              <a:t>Stairwell!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Picture 3" descr="IMG_174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65" y="1466533"/>
            <a:ext cx="2258332" cy="1505555"/>
          </a:xfrm>
          <a:prstGeom prst="rect">
            <a:avLst/>
          </a:prstGeom>
        </p:spPr>
      </p:pic>
      <p:pic>
        <p:nvPicPr>
          <p:cNvPr id="5" name="Picture 4" descr="IMG_174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57" y="1498436"/>
            <a:ext cx="2284516" cy="1523011"/>
          </a:xfrm>
          <a:prstGeom prst="rect">
            <a:avLst/>
          </a:prstGeom>
        </p:spPr>
      </p:pic>
      <p:pic>
        <p:nvPicPr>
          <p:cNvPr id="6" name="Picture 5" descr="IMG_174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22" y="1492720"/>
            <a:ext cx="2271422" cy="15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8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485</Words>
  <Application>Microsoft Macintosh PowerPoint</Application>
  <PresentationFormat>Custom</PresentationFormat>
  <Paragraphs>117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Brown</dc:creator>
  <cp:lastModifiedBy>Carly Gilchrist</cp:lastModifiedBy>
  <cp:revision>17</cp:revision>
  <dcterms:created xsi:type="dcterms:W3CDTF">2016-10-05T14:41:50Z</dcterms:created>
  <dcterms:modified xsi:type="dcterms:W3CDTF">2017-02-27T11:26:52Z</dcterms:modified>
</cp:coreProperties>
</file>